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FBCED-BE52-49C6-A341-70BB93C624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425" y="3705179"/>
            <a:ext cx="11449049" cy="976403"/>
          </a:xfrm>
          <a:solidFill>
            <a:schemeClr val="bg1"/>
          </a:solidFill>
        </p:spPr>
        <p:txBody>
          <a:bodyPr lIns="72000" tIns="72000" rIns="72000" bIns="72000" anchor="ctr" anchorCtr="0">
            <a:sp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9A4C4-07BF-4CDF-B2BE-6457F1894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552" y="5202239"/>
            <a:ext cx="8162921" cy="969962"/>
          </a:xfrm>
        </p:spPr>
        <p:txBody>
          <a:bodyPr anchor="ctr" anchorCtr="0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AB0A87-6FB4-40B4-863D-ADE8B82C2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4" b="17898"/>
          <a:stretch/>
        </p:blipFill>
        <p:spPr>
          <a:xfrm>
            <a:off x="3608339" y="173254"/>
            <a:ext cx="4975322" cy="32557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5BC7FC6-0569-4C59-ABF6-06AFEC7FEA5C}"/>
              </a:ext>
            </a:extLst>
          </p:cNvPr>
          <p:cNvSpPr/>
          <p:nvPr userDrawn="1"/>
        </p:nvSpPr>
        <p:spPr>
          <a:xfrm>
            <a:off x="0" y="5762625"/>
            <a:ext cx="4431957" cy="1095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B5FC78C-173C-46C9-BA6C-6FA106BD12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6" y="5016892"/>
            <a:ext cx="2933700" cy="134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8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B8173-B9FB-443E-8863-89523BFC5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4DE30-FCDD-4176-8EF0-D330133AD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185E6-75B0-49A2-BD74-BA1BD522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87EA-3BF9-4C47-8F10-81D7F668A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3872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B8173-B9FB-443E-8863-89523BFC5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4DE30-FCDD-4176-8EF0-D330133AD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185E6-75B0-49A2-BD74-BA1BD522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87EA-3BF9-4C47-8F10-81D7F668A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6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8C048-3076-4BF2-8386-818BCEBCF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A2C76-12EA-4E7B-ACDF-DAD7B90AA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87EA-3BF9-4C47-8F10-81D7F668A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345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757795-1A54-49BD-AD29-15E2F881B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87EA-3BF9-4C47-8F10-81D7F668A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743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8B2B8E-6293-43DD-954C-DFD2EC0B6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0E595C-B974-4D01-B1FC-C1AEB660D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56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1A181-BF40-4AC3-BA1A-AD40A2B5F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302487EA-3BF9-4C47-8F10-81D7F668AFBB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90D75E-132A-4F27-AB47-F1C7FD06D77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80" y="6018813"/>
            <a:ext cx="3591982" cy="67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76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58AF8-4819-42A3-A323-256874FFD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C5038A-C998-4A82-B033-ACA1D57ADD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1796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F67C9-9035-4AAF-9119-3FEF012CA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35501-AA03-4195-A096-54B4EB270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3949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333333"/>
      </a:dk1>
      <a:lt1>
        <a:srgbClr val="FFFFFF"/>
      </a:lt1>
      <a:dk2>
        <a:srgbClr val="007DC3"/>
      </a:dk2>
      <a:lt2>
        <a:srgbClr val="CCECFF"/>
      </a:lt2>
      <a:accent1>
        <a:srgbClr val="00B1E3"/>
      </a:accent1>
      <a:accent2>
        <a:srgbClr val="A2BB3A"/>
      </a:accent2>
      <a:accent3>
        <a:srgbClr val="F4922E"/>
      </a:accent3>
      <a:accent4>
        <a:srgbClr val="8C3378"/>
      </a:accent4>
      <a:accent5>
        <a:srgbClr val="F4C017"/>
      </a:accent5>
      <a:accent6>
        <a:srgbClr val="5B407F"/>
      </a:accent6>
      <a:hlink>
        <a:srgbClr val="007DC3"/>
      </a:hlink>
      <a:folHlink>
        <a:srgbClr val="00B1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Tash Thorn</dc:creator>
  <cp:lastModifiedBy>Tash Thorn</cp:lastModifiedBy>
  <cp:revision>4</cp:revision>
  <dcterms:created xsi:type="dcterms:W3CDTF">2019-10-20T23:28:26Z</dcterms:created>
  <dcterms:modified xsi:type="dcterms:W3CDTF">2019-11-21T21:37:14Z</dcterms:modified>
</cp:coreProperties>
</file>